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0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1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9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0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3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4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5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8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57AF4-6535-42A8-B5CD-659789718CFF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792C-38EC-4F86-A341-A1B1509D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Sustainable Cities Course</a:t>
            </a:r>
            <a:br>
              <a:rPr lang="en-US" b="1" dirty="0" smtClean="0"/>
            </a:b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a Smart City – </a:t>
            </a:r>
            <a:r>
              <a:rPr lang="en-US" sz="4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7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are Smart Cities</a:t>
            </a:r>
          </a:p>
          <a:p>
            <a:r>
              <a:rPr lang="en-US" sz="4400" dirty="0" smtClean="0"/>
              <a:t>Infrastructure prerequisites</a:t>
            </a:r>
          </a:p>
          <a:p>
            <a:r>
              <a:rPr lang="en-US" sz="4400" dirty="0" smtClean="0"/>
              <a:t>Policy options to create a Smart City</a:t>
            </a:r>
          </a:p>
          <a:p>
            <a:r>
              <a:rPr lang="en-US" sz="4400" dirty="0" smtClean="0"/>
              <a:t>Next Steps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445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800" dirty="0" smtClean="0"/>
              <a:t>Landline penetration – POTS</a:t>
            </a:r>
          </a:p>
          <a:p>
            <a:r>
              <a:rPr lang="en-US" sz="4800" dirty="0" smtClean="0"/>
              <a:t>Cellular penetration</a:t>
            </a:r>
          </a:p>
          <a:p>
            <a:r>
              <a:rPr lang="en-US" sz="4800" dirty="0" smtClean="0"/>
              <a:t>Fiber To The Home/Fiber To The Business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806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8534400" cy="1470025"/>
          </a:xfrm>
        </p:spPr>
        <p:txBody>
          <a:bodyPr/>
          <a:lstStyle/>
          <a:p>
            <a:r>
              <a:rPr lang="en-US" dirty="0" smtClean="0"/>
              <a:t>ICT Statistics December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cs typeface="Arial" panose="020B0604020202020204" pitchFamily="34" charset="0"/>
              </a:rPr>
              <a:t>Landline subscribers 148, 735</a:t>
            </a:r>
          </a:p>
          <a:p>
            <a:r>
              <a:rPr lang="en-US" sz="2800" b="1" dirty="0" smtClean="0">
                <a:cs typeface="Arial" panose="020B0604020202020204" pitchFamily="34" charset="0"/>
              </a:rPr>
              <a:t>Cellular subscribers 307, 708</a:t>
            </a:r>
          </a:p>
          <a:p>
            <a:r>
              <a:rPr lang="en-US" sz="2800" b="1" dirty="0" smtClean="0">
                <a:cs typeface="Arial" panose="020B0604020202020204" pitchFamily="34" charset="0"/>
              </a:rPr>
              <a:t>Broadband subscribers 67, 798</a:t>
            </a:r>
          </a:p>
          <a:p>
            <a:endParaRPr lang="en-US" sz="2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0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City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31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Sustainable Cities Course 4th Edition</vt:lpstr>
      <vt:lpstr>Topics</vt:lpstr>
      <vt:lpstr>ICT Infrastructure</vt:lpstr>
      <vt:lpstr>ICT Statistics December 2013</vt:lpstr>
      <vt:lpstr>Smart City Priorities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Cities Course 4th Edition</dc:title>
  <dc:creator>Hallam</dc:creator>
  <cp:lastModifiedBy>Hallam</cp:lastModifiedBy>
  <cp:revision>4</cp:revision>
  <dcterms:created xsi:type="dcterms:W3CDTF">2015-08-10T22:13:16Z</dcterms:created>
  <dcterms:modified xsi:type="dcterms:W3CDTF">2015-08-11T13:10:36Z</dcterms:modified>
</cp:coreProperties>
</file>